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626804"/>
            <a:ext cx="6043930" cy="1107996"/>
          </a:xfrm>
        </p:spPr>
        <p:txBody>
          <a:bodyPr/>
          <a:lstStyle/>
          <a:p>
            <a:r>
              <a:rPr lang="es-ES" dirty="0"/>
              <a:t>El Futuro de los Asistentes Digitales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David Hurtado </a:t>
            </a:r>
            <a:r>
              <a:rPr lang="es-ES" dirty="0" err="1"/>
              <a:t>Toran</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a:t>
            </a:r>
          </a:p>
        </p:txBody>
      </p:sp>
      <p:sp>
        <p:nvSpPr>
          <p:cNvPr id="5" name="Text Placeholder 4">
            <a:extLst>
              <a:ext uri="{FF2B5EF4-FFF2-40B4-BE49-F238E27FC236}">
                <a16:creationId xmlns:a16="http://schemas.microsoft.com/office/drawing/2014/main" id="{37D17F57-ACE5-483F-9F56-C7025935705A}"/>
              </a:ext>
            </a:extLst>
          </p:cNvPr>
          <p:cNvSpPr>
            <a:spLocks noGrp="1"/>
          </p:cNvSpPr>
          <p:nvPr>
            <p:ph type="body" sz="quarter" idx="16"/>
          </p:nvPr>
        </p:nvSpPr>
        <p:spPr/>
        <p:txBody>
          <a:bodyPr/>
          <a:lstStyle/>
          <a:p>
            <a:r>
              <a:rPr lang="es-ES" dirty="0"/>
              <a:t>Carlos </a:t>
            </a:r>
            <a:r>
              <a:rPr lang="es-ES" dirty="0" err="1"/>
              <a:t>Mendible</a:t>
            </a:r>
            <a:endParaRPr lang="en-US" dirty="0"/>
          </a:p>
        </p:txBody>
      </p:sp>
      <p:sp>
        <p:nvSpPr>
          <p:cNvPr id="6" name="Text Placeholder 5">
            <a:extLst>
              <a:ext uri="{FF2B5EF4-FFF2-40B4-BE49-F238E27FC236}">
                <a16:creationId xmlns:a16="http://schemas.microsoft.com/office/drawing/2014/main" id="{BEE70399-2F5A-40F2-A242-A50971E3A0EA}"/>
              </a:ext>
            </a:extLst>
          </p:cNvPr>
          <p:cNvSpPr>
            <a:spLocks noGrp="1"/>
          </p:cNvSpPr>
          <p:nvPr>
            <p:ph type="body" sz="quarter" idx="17"/>
          </p:nvPr>
        </p:nvSpPr>
        <p:spPr>
          <a:xfrm>
            <a:off x="1455416" y="5553027"/>
            <a:ext cx="5510213" cy="553998"/>
          </a:xfrm>
        </p:spPr>
        <p:txBody>
          <a:bodyPr/>
          <a:lstStyle/>
          <a:p>
            <a:r>
              <a:rPr lang="en-US" dirty="0"/>
              <a:t>Cloud Solution Architect @Microsoft | Former MVP Azure &amp; Developer Technologies</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5208" y="4130025"/>
            <a:ext cx="720000" cy="720000"/>
          </a:xfrm>
          <a:prstGeom prst="ellipse">
            <a:avLst/>
          </a:prstGeom>
          <a:ln w="12700" cap="rnd">
            <a:solidFill>
              <a:schemeClr val="bg1"/>
            </a:solidFill>
          </a:ln>
          <a:effectLst>
            <a:glow rad="12700">
              <a:schemeClr val="accent1">
                <a:alpha val="40000"/>
              </a:schemeClr>
            </a:glow>
          </a:effectLst>
        </p:spPr>
      </p:pic>
      <p:pic>
        <p:nvPicPr>
          <p:cNvPr id="8" name="Imagen 20">
            <a:extLst>
              <a:ext uri="{FF2B5EF4-FFF2-40B4-BE49-F238E27FC236}">
                <a16:creationId xmlns:a16="http://schemas.microsoft.com/office/drawing/2014/main" id="{FA308A7A-B1CB-423F-BBBB-CBFB80ADFF18}"/>
              </a:ext>
            </a:extLst>
          </p:cNvPr>
          <p:cNvPicPr>
            <a:picLocks noChangeAspect="1"/>
          </p:cNvPicPr>
          <p:nvPr/>
        </p:nvPicPr>
        <p:blipFill>
          <a:blip r:embed="rId3"/>
          <a:srcRect/>
          <a:stretch/>
        </p:blipFill>
        <p:spPr>
          <a:xfrm>
            <a:off x="595208" y="5245250"/>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1392</TotalTime>
  <Words>63</Words>
  <Application>Microsoft Office PowerPoint</Application>
  <PresentationFormat>Widescreen</PresentationFormat>
  <Paragraphs>14</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Segoe UI</vt:lpstr>
      <vt:lpstr>Wingdings</vt:lpstr>
      <vt:lpstr>Myriad Pro</vt:lpstr>
      <vt:lpstr>Quicksand</vt:lpstr>
      <vt:lpstr>White Template</vt:lpstr>
      <vt:lpstr>CorelDRAW</vt:lpstr>
      <vt:lpstr>PowerPoint Presentation</vt:lpstr>
      <vt:lpstr>El Futuro de los Asistentes Digitales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2022-03-14T21:13:56Z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